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DE6190C5-C415-4C8E-A208-F832BACD27F2}" type="datetimeFigureOut">
              <a:rPr lang="en-US" smtClean="0"/>
              <a:t>5/29/2015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2B6EB4A0-9579-4769-89B2-0011ABCADE19}" type="slidenum">
              <a:rPr lang="en-US" smtClean="0"/>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DE6190C5-C415-4C8E-A208-F832BACD27F2}" type="datetimeFigureOut">
              <a:rPr lang="en-US" smtClean="0"/>
              <a:t>5/29/2015</a:t>
            </a:fld>
            <a:endParaRPr lang="en-US"/>
          </a:p>
        </p:txBody>
      </p:sp>
      <p:sp>
        <p:nvSpPr>
          <p:cNvPr id="14" name="Slide Number Placeholder 13"/>
          <p:cNvSpPr>
            <a:spLocks noGrp="1"/>
          </p:cNvSpPr>
          <p:nvPr>
            <p:ph type="sldNum" sz="quarter" idx="11"/>
          </p:nvPr>
        </p:nvSpPr>
        <p:spPr/>
        <p:txBody>
          <a:bodyPr/>
          <a:lstStyle/>
          <a:p>
            <a:fld id="{2B6EB4A0-9579-4769-89B2-0011ABCADE19}"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DE6190C5-C415-4C8E-A208-F832BACD27F2}" type="datetimeFigureOut">
              <a:rPr lang="en-US" smtClean="0"/>
              <a:t>5/29/2015</a:t>
            </a:fld>
            <a:endParaRPr lang="en-US"/>
          </a:p>
        </p:txBody>
      </p:sp>
      <p:sp>
        <p:nvSpPr>
          <p:cNvPr id="14" name="Slide Number Placeholder 13"/>
          <p:cNvSpPr>
            <a:spLocks noGrp="1"/>
          </p:cNvSpPr>
          <p:nvPr>
            <p:ph type="sldNum" sz="quarter" idx="11"/>
          </p:nvPr>
        </p:nvSpPr>
        <p:spPr/>
        <p:txBody>
          <a:bodyPr/>
          <a:lstStyle/>
          <a:p>
            <a:fld id="{2B6EB4A0-9579-4769-89B2-0011ABCADE19}"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DE6190C5-C415-4C8E-A208-F832BACD27F2}" type="datetimeFigureOut">
              <a:rPr lang="en-US" smtClean="0"/>
              <a:t>5/29/2015</a:t>
            </a:fld>
            <a:endParaRPr lang="en-US"/>
          </a:p>
        </p:txBody>
      </p:sp>
      <p:sp>
        <p:nvSpPr>
          <p:cNvPr id="11" name="Slide Number Placeholder 10"/>
          <p:cNvSpPr>
            <a:spLocks noGrp="1"/>
          </p:cNvSpPr>
          <p:nvPr>
            <p:ph type="sldNum" sz="quarter" idx="11"/>
          </p:nvPr>
        </p:nvSpPr>
        <p:spPr/>
        <p:txBody>
          <a:bodyPr/>
          <a:lstStyle/>
          <a:p>
            <a:fld id="{2B6EB4A0-9579-4769-89B2-0011ABCADE19}"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DE6190C5-C415-4C8E-A208-F832BACD27F2}" type="datetimeFigureOut">
              <a:rPr lang="en-US" smtClean="0"/>
              <a:t>5/29/2015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2B6EB4A0-9579-4769-89B2-0011ABCADE19}" type="slidenum">
              <a:rPr lang="en-US" smtClean="0"/>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DE6190C5-C415-4C8E-A208-F832BACD27F2}" type="datetimeFigureOut">
              <a:rPr lang="en-US" smtClean="0"/>
              <a:t>5/29/2015</a:t>
            </a:fld>
            <a:endParaRPr lang="en-US"/>
          </a:p>
        </p:txBody>
      </p:sp>
      <p:sp>
        <p:nvSpPr>
          <p:cNvPr id="13" name="Slide Number Placeholder 12"/>
          <p:cNvSpPr>
            <a:spLocks noGrp="1"/>
          </p:cNvSpPr>
          <p:nvPr>
            <p:ph type="sldNum" sz="quarter" idx="11"/>
          </p:nvPr>
        </p:nvSpPr>
        <p:spPr/>
        <p:txBody>
          <a:bodyPr/>
          <a:lstStyle/>
          <a:p>
            <a:fld id="{2B6EB4A0-9579-4769-89B2-0011ABCADE19}"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DE6190C5-C415-4C8E-A208-F832BACD27F2}" type="datetimeFigureOut">
              <a:rPr lang="en-US" smtClean="0"/>
              <a:t>5/29/2015</a:t>
            </a:fld>
            <a:endParaRPr lang="en-US"/>
          </a:p>
        </p:txBody>
      </p:sp>
      <p:sp>
        <p:nvSpPr>
          <p:cNvPr id="14" name="Slide Number Placeholder 13"/>
          <p:cNvSpPr>
            <a:spLocks noGrp="1"/>
          </p:cNvSpPr>
          <p:nvPr>
            <p:ph type="sldNum" sz="quarter" idx="11"/>
          </p:nvPr>
        </p:nvSpPr>
        <p:spPr/>
        <p:txBody>
          <a:bodyPr/>
          <a:lstStyle/>
          <a:p>
            <a:fld id="{2B6EB4A0-9579-4769-89B2-0011ABCADE19}"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DE6190C5-C415-4C8E-A208-F832BACD27F2}" type="datetimeFigureOut">
              <a:rPr lang="en-US" smtClean="0"/>
              <a:t>5/29/2015</a:t>
            </a:fld>
            <a:endParaRPr lang="en-US"/>
          </a:p>
        </p:txBody>
      </p:sp>
      <p:sp>
        <p:nvSpPr>
          <p:cNvPr id="10" name="Slide Number Placeholder 9"/>
          <p:cNvSpPr>
            <a:spLocks noGrp="1"/>
          </p:cNvSpPr>
          <p:nvPr>
            <p:ph type="sldNum" sz="quarter" idx="11"/>
          </p:nvPr>
        </p:nvSpPr>
        <p:spPr/>
        <p:txBody>
          <a:bodyPr/>
          <a:lstStyle/>
          <a:p>
            <a:fld id="{2B6EB4A0-9579-4769-89B2-0011ABCADE19}"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DE6190C5-C415-4C8E-A208-F832BACD27F2}" type="datetimeFigureOut">
              <a:rPr lang="en-US" smtClean="0"/>
              <a:t>5/29/2015</a:t>
            </a:fld>
            <a:endParaRPr lang="en-US"/>
          </a:p>
        </p:txBody>
      </p:sp>
      <p:sp>
        <p:nvSpPr>
          <p:cNvPr id="9" name="Slide Number Placeholder 8"/>
          <p:cNvSpPr>
            <a:spLocks noGrp="1"/>
          </p:cNvSpPr>
          <p:nvPr>
            <p:ph type="sldNum" sz="quarter" idx="11"/>
          </p:nvPr>
        </p:nvSpPr>
        <p:spPr/>
        <p:txBody>
          <a:bodyPr/>
          <a:lstStyle/>
          <a:p>
            <a:fld id="{2B6EB4A0-9579-4769-89B2-0011ABCADE19}"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DE6190C5-C415-4C8E-A208-F832BACD27F2}" type="datetimeFigureOut">
              <a:rPr lang="en-US" smtClean="0"/>
              <a:t>5/29/2015</a:t>
            </a:fld>
            <a:endParaRPr lang="en-US"/>
          </a:p>
        </p:txBody>
      </p:sp>
      <p:sp>
        <p:nvSpPr>
          <p:cNvPr id="16" name="Slide Number Placeholder 15"/>
          <p:cNvSpPr>
            <a:spLocks noGrp="1"/>
          </p:cNvSpPr>
          <p:nvPr>
            <p:ph type="sldNum" sz="quarter" idx="11"/>
          </p:nvPr>
        </p:nvSpPr>
        <p:spPr/>
        <p:txBody>
          <a:bodyPr/>
          <a:lstStyle/>
          <a:p>
            <a:fld id="{2B6EB4A0-9579-4769-89B2-0011ABCADE19}"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DE6190C5-C415-4C8E-A208-F832BACD27F2}" type="datetimeFigureOut">
              <a:rPr lang="en-US" smtClean="0"/>
              <a:t>5/29/2015</a:t>
            </a:fld>
            <a:endParaRPr lang="en-US"/>
          </a:p>
        </p:txBody>
      </p:sp>
      <p:sp>
        <p:nvSpPr>
          <p:cNvPr id="17" name="Slide Number Placeholder 16"/>
          <p:cNvSpPr>
            <a:spLocks noGrp="1"/>
          </p:cNvSpPr>
          <p:nvPr>
            <p:ph type="sldNum" sz="quarter" idx="11"/>
          </p:nvPr>
        </p:nvSpPr>
        <p:spPr/>
        <p:txBody>
          <a:bodyPr/>
          <a:lstStyle/>
          <a:p>
            <a:fld id="{2B6EB4A0-9579-4769-89B2-0011ABCADE19}"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2B6EB4A0-9579-4769-89B2-0011ABCADE19}" type="slidenum">
              <a:rPr lang="en-US" smtClean="0"/>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DE6190C5-C415-4C8E-A208-F832BACD27F2}" type="datetimeFigureOut">
              <a:rPr lang="en-US" smtClean="0"/>
              <a:t>5/29/2015</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helpx.adobe.com/acrobat/kb/pdf-browser-plugin-configuration.html"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Research Core Laboratories</a:t>
            </a:r>
            <a:endParaRPr lang="en-US" dirty="0"/>
          </a:p>
        </p:txBody>
      </p:sp>
      <p:sp>
        <p:nvSpPr>
          <p:cNvPr id="2" name="Title 1"/>
          <p:cNvSpPr>
            <a:spLocks noGrp="1"/>
          </p:cNvSpPr>
          <p:nvPr>
            <p:ph type="title"/>
          </p:nvPr>
        </p:nvSpPr>
        <p:spPr/>
        <p:txBody>
          <a:bodyPr>
            <a:noAutofit/>
          </a:bodyPr>
          <a:lstStyle/>
          <a:p>
            <a:r>
              <a:rPr lang="en-US" sz="4400" b="1" dirty="0" smtClean="0"/>
              <a:t>Service Request Form Instructions</a:t>
            </a:r>
            <a:endParaRPr lang="en-US" sz="4400" b="1" dirty="0"/>
          </a:p>
        </p:txBody>
      </p:sp>
    </p:spTree>
    <p:extLst>
      <p:ext uri="{BB962C8B-B14F-4D97-AF65-F5344CB8AC3E}">
        <p14:creationId xmlns:p14="http://schemas.microsoft.com/office/powerpoint/2010/main" val="567016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36486"/>
            <a:ext cx="6911487" cy="5921514"/>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5" y="936484"/>
            <a:ext cx="6917131" cy="5921515"/>
          </a:xfrm>
          <a:prstGeom prst="rect">
            <a:avLst/>
          </a:prstGeom>
        </p:spPr>
      </p:pic>
      <p:sp>
        <p:nvSpPr>
          <p:cNvPr id="6" name="Left Arrow 5"/>
          <p:cNvSpPr/>
          <p:nvPr/>
        </p:nvSpPr>
        <p:spPr>
          <a:xfrm>
            <a:off x="6629400" y="6019800"/>
            <a:ext cx="762000" cy="4572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391400" y="4549676"/>
            <a:ext cx="1371600" cy="2308324"/>
          </a:xfrm>
          <a:prstGeom prst="rect">
            <a:avLst/>
          </a:prstGeom>
          <a:noFill/>
        </p:spPr>
        <p:txBody>
          <a:bodyPr wrap="square" rtlCol="0">
            <a:spAutoFit/>
          </a:bodyPr>
          <a:lstStyle/>
          <a:p>
            <a:r>
              <a:rPr lang="en-US" dirty="0" smtClean="0"/>
              <a:t>After you digitally sign the form you are now ready to click the submit button.</a:t>
            </a:r>
            <a:endParaRPr lang="en-US" dirty="0"/>
          </a:p>
        </p:txBody>
      </p:sp>
    </p:spTree>
    <p:extLst>
      <p:ext uri="{BB962C8B-B14F-4D97-AF65-F5344CB8AC3E}">
        <p14:creationId xmlns:p14="http://schemas.microsoft.com/office/powerpoint/2010/main" val="3867488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936486"/>
            <a:ext cx="6324600" cy="5898936"/>
          </a:xfrm>
          <a:prstGeom prst="rect">
            <a:avLst/>
          </a:prstGeom>
        </p:spPr>
      </p:pic>
      <p:sp>
        <p:nvSpPr>
          <p:cNvPr id="8" name="Right Arrow 7"/>
          <p:cNvSpPr/>
          <p:nvPr/>
        </p:nvSpPr>
        <p:spPr>
          <a:xfrm>
            <a:off x="1600200" y="2133600"/>
            <a:ext cx="914400" cy="609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1143000"/>
            <a:ext cx="1752600" cy="4247317"/>
          </a:xfrm>
          <a:prstGeom prst="rect">
            <a:avLst/>
          </a:prstGeom>
          <a:noFill/>
        </p:spPr>
        <p:txBody>
          <a:bodyPr wrap="square" rtlCol="0">
            <a:spAutoFit/>
          </a:bodyPr>
          <a:lstStyle/>
          <a:p>
            <a:r>
              <a:rPr lang="en-US" dirty="0" smtClean="0"/>
              <a:t>After clicking the submit button, your outlook will open an email that will send your service request form after you click the send button to the Research Core Laboratories. Your form has now successfully been submitted.</a:t>
            </a:r>
            <a:endParaRPr lang="en-US" dirty="0"/>
          </a:p>
        </p:txBody>
      </p:sp>
    </p:spTree>
    <p:extLst>
      <p:ext uri="{BB962C8B-B14F-4D97-AF65-F5344CB8AC3E}">
        <p14:creationId xmlns:p14="http://schemas.microsoft.com/office/powerpoint/2010/main" val="1371298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Requirements:</a:t>
            </a:r>
            <a:endParaRPr lang="en-US" sz="4000" b="1" dirty="0"/>
          </a:p>
        </p:txBody>
      </p:sp>
      <p:sp>
        <p:nvSpPr>
          <p:cNvPr id="3" name="TextBox 2"/>
          <p:cNvSpPr txBox="1"/>
          <p:nvPr/>
        </p:nvSpPr>
        <p:spPr>
          <a:xfrm>
            <a:off x="685800" y="1600200"/>
            <a:ext cx="7239000"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Adobe Acrobat (Full Version)</a:t>
            </a:r>
          </a:p>
          <a:p>
            <a:pPr marL="742950" lvl="1" indent="-285750">
              <a:buFont typeface="Arial" panose="020B0604020202020204" pitchFamily="34" charset="0"/>
              <a:buChar char="•"/>
            </a:pPr>
            <a:r>
              <a:rPr lang="en-US" sz="2400" dirty="0" smtClean="0"/>
              <a:t>In order to digitally sign form you must be using the full version of Adobe Acrobat</a:t>
            </a:r>
          </a:p>
          <a:p>
            <a:pPr marL="742950" lvl="1" indent="-285750">
              <a:buFont typeface="Arial" panose="020B0604020202020204" pitchFamily="34" charset="0"/>
              <a:buChar char="•"/>
            </a:pPr>
            <a:r>
              <a:rPr lang="en-US" sz="2400" dirty="0" smtClean="0"/>
              <a:t>Adobe Reader will not work</a:t>
            </a:r>
            <a:endParaRPr lang="en-US" sz="2400" dirty="0"/>
          </a:p>
        </p:txBody>
      </p:sp>
    </p:spTree>
    <p:extLst>
      <p:ext uri="{BB962C8B-B14F-4D97-AF65-F5344CB8AC3E}">
        <p14:creationId xmlns:p14="http://schemas.microsoft.com/office/powerpoint/2010/main" val="1126024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1181100"/>
            <a:ext cx="5281613" cy="3924300"/>
          </a:xfrm>
          <a:prstGeom prst="rect">
            <a:avLst/>
          </a:prstGeom>
        </p:spPr>
      </p:pic>
      <p:sp>
        <p:nvSpPr>
          <p:cNvPr id="4" name="TextBox 3"/>
          <p:cNvSpPr txBox="1"/>
          <p:nvPr/>
        </p:nvSpPr>
        <p:spPr>
          <a:xfrm>
            <a:off x="76200" y="1447800"/>
            <a:ext cx="3200400" cy="3416320"/>
          </a:xfrm>
          <a:prstGeom prst="rect">
            <a:avLst/>
          </a:prstGeom>
          <a:noFill/>
        </p:spPr>
        <p:txBody>
          <a:bodyPr wrap="square" rtlCol="0">
            <a:spAutoFit/>
          </a:bodyPr>
          <a:lstStyle/>
          <a:p>
            <a:r>
              <a:rPr lang="en-US" dirty="0" smtClean="0"/>
              <a:t>When clicking on the link in the webpage to download the form, and you receive this message please go to the following website and follow the instructions for the browser you are using.</a:t>
            </a:r>
          </a:p>
          <a:p>
            <a:endParaRPr lang="en-US" dirty="0"/>
          </a:p>
          <a:p>
            <a:r>
              <a:rPr lang="en-US" dirty="0">
                <a:hlinkClick r:id="rId3"/>
              </a:rPr>
              <a:t>https://</a:t>
            </a:r>
            <a:r>
              <a:rPr lang="en-US" dirty="0" smtClean="0">
                <a:hlinkClick r:id="rId3"/>
              </a:rPr>
              <a:t>helpx.adobe.com/acrobat/kb/pdf-browser-plugin-configuration.html</a:t>
            </a:r>
            <a:endParaRPr lang="en-US" dirty="0" smtClean="0"/>
          </a:p>
          <a:p>
            <a:endParaRPr lang="en-US" dirty="0"/>
          </a:p>
        </p:txBody>
      </p:sp>
    </p:spTree>
    <p:extLst>
      <p:ext uri="{BB962C8B-B14F-4D97-AF65-F5344CB8AC3E}">
        <p14:creationId xmlns:p14="http://schemas.microsoft.com/office/powerpoint/2010/main" val="2122845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936486"/>
            <a:ext cx="6476999" cy="5692914"/>
          </a:xfrm>
          <a:prstGeom prst="rect">
            <a:avLst/>
          </a:prstGeom>
        </p:spPr>
      </p:pic>
    </p:spTree>
    <p:extLst>
      <p:ext uri="{BB962C8B-B14F-4D97-AF65-F5344CB8AC3E}">
        <p14:creationId xmlns:p14="http://schemas.microsoft.com/office/powerpoint/2010/main" val="1738711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936486"/>
            <a:ext cx="6476999" cy="5692914"/>
          </a:xfrm>
          <a:prstGeom prst="rect">
            <a:avLst/>
          </a:prstGeom>
        </p:spPr>
      </p:pic>
      <p:sp>
        <p:nvSpPr>
          <p:cNvPr id="3" name="Left Arrow 2"/>
          <p:cNvSpPr/>
          <p:nvPr/>
        </p:nvSpPr>
        <p:spPr>
          <a:xfrm>
            <a:off x="6096000" y="2362200"/>
            <a:ext cx="990600" cy="6096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7086600" y="1828800"/>
            <a:ext cx="1676400" cy="2308324"/>
          </a:xfrm>
          <a:prstGeom prst="rect">
            <a:avLst/>
          </a:prstGeom>
          <a:noFill/>
        </p:spPr>
        <p:txBody>
          <a:bodyPr wrap="square" rtlCol="0">
            <a:spAutoFit/>
          </a:bodyPr>
          <a:lstStyle/>
          <a:p>
            <a:r>
              <a:rPr lang="en-US" dirty="0" smtClean="0"/>
              <a:t>Fields with a red </a:t>
            </a:r>
            <a:r>
              <a:rPr lang="en-US" dirty="0"/>
              <a:t>b</a:t>
            </a:r>
            <a:r>
              <a:rPr lang="en-US" dirty="0" smtClean="0"/>
              <a:t>order are required fields, and must be filled in. If they are left blank you will not be able to submit.</a:t>
            </a:r>
            <a:endParaRPr lang="en-US" dirty="0"/>
          </a:p>
        </p:txBody>
      </p:sp>
    </p:spTree>
    <p:extLst>
      <p:ext uri="{BB962C8B-B14F-4D97-AF65-F5344CB8AC3E}">
        <p14:creationId xmlns:p14="http://schemas.microsoft.com/office/powerpoint/2010/main" val="1259504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936486"/>
            <a:ext cx="6476999" cy="5692914"/>
          </a:xfrm>
          <a:prstGeom prst="rect">
            <a:avLst/>
          </a:prstGeom>
        </p:spPr>
      </p:pic>
      <p:sp>
        <p:nvSpPr>
          <p:cNvPr id="6" name="Right Arrow 5"/>
          <p:cNvSpPr/>
          <p:nvPr/>
        </p:nvSpPr>
        <p:spPr>
          <a:xfrm>
            <a:off x="1981200" y="5486400"/>
            <a:ext cx="1600200" cy="609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8600" y="4190999"/>
            <a:ext cx="1981200" cy="2585323"/>
          </a:xfrm>
          <a:prstGeom prst="rect">
            <a:avLst/>
          </a:prstGeom>
          <a:noFill/>
        </p:spPr>
        <p:txBody>
          <a:bodyPr wrap="square" rtlCol="0">
            <a:spAutoFit/>
          </a:bodyPr>
          <a:lstStyle/>
          <a:p>
            <a:r>
              <a:rPr lang="en-US" dirty="0" smtClean="0"/>
              <a:t>Please insert your desired Sample Label ID so our techs know how you want your samples to be labeled. One Sample Label ID per row.</a:t>
            </a:r>
            <a:endParaRPr lang="en-US" dirty="0"/>
          </a:p>
        </p:txBody>
      </p:sp>
    </p:spTree>
    <p:extLst>
      <p:ext uri="{BB962C8B-B14F-4D97-AF65-F5344CB8AC3E}">
        <p14:creationId xmlns:p14="http://schemas.microsoft.com/office/powerpoint/2010/main" val="3093037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936486"/>
            <a:ext cx="6476999" cy="5692914"/>
          </a:xfrm>
          <a:prstGeom prst="rect">
            <a:avLst/>
          </a:prstGeom>
        </p:spPr>
      </p:pic>
      <p:sp>
        <p:nvSpPr>
          <p:cNvPr id="6" name="Right Arrow 5"/>
          <p:cNvSpPr/>
          <p:nvPr/>
        </p:nvSpPr>
        <p:spPr>
          <a:xfrm>
            <a:off x="1981200" y="5105400"/>
            <a:ext cx="1600200" cy="609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8600" y="4419600"/>
            <a:ext cx="1981200" cy="1754326"/>
          </a:xfrm>
          <a:prstGeom prst="rect">
            <a:avLst/>
          </a:prstGeom>
          <a:noFill/>
        </p:spPr>
        <p:txBody>
          <a:bodyPr wrap="square" rtlCol="0">
            <a:spAutoFit/>
          </a:bodyPr>
          <a:lstStyle/>
          <a:p>
            <a:r>
              <a:rPr lang="en-US" dirty="0" smtClean="0"/>
              <a:t>For each additional Sample Labeling ID simply click the button labeled “Add”, and another row will appear.</a:t>
            </a:r>
            <a:endParaRPr lang="en-US" dirty="0"/>
          </a:p>
        </p:txBody>
      </p:sp>
    </p:spTree>
    <p:extLst>
      <p:ext uri="{BB962C8B-B14F-4D97-AF65-F5344CB8AC3E}">
        <p14:creationId xmlns:p14="http://schemas.microsoft.com/office/powerpoint/2010/main" val="4053841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928019"/>
            <a:ext cx="6424787" cy="5692914"/>
          </a:xfrm>
          <a:prstGeom prst="rect">
            <a:avLst/>
          </a:prstGeom>
        </p:spPr>
      </p:pic>
      <p:sp>
        <p:nvSpPr>
          <p:cNvPr id="4" name="Right Arrow 3"/>
          <p:cNvSpPr/>
          <p:nvPr/>
        </p:nvSpPr>
        <p:spPr>
          <a:xfrm>
            <a:off x="1447800" y="5943600"/>
            <a:ext cx="1600200" cy="533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7733" y="5066437"/>
            <a:ext cx="1447800" cy="1754326"/>
          </a:xfrm>
          <a:prstGeom prst="rect">
            <a:avLst/>
          </a:prstGeom>
          <a:noFill/>
        </p:spPr>
        <p:txBody>
          <a:bodyPr wrap="square" rtlCol="0">
            <a:spAutoFit/>
          </a:bodyPr>
          <a:lstStyle/>
          <a:p>
            <a:r>
              <a:rPr lang="en-US" dirty="0" smtClean="0"/>
              <a:t>Once you click add you can now see another row has been added.</a:t>
            </a:r>
            <a:endParaRPr lang="en-US" dirty="0"/>
          </a:p>
        </p:txBody>
      </p:sp>
    </p:spTree>
    <p:extLst>
      <p:ext uri="{BB962C8B-B14F-4D97-AF65-F5344CB8AC3E}">
        <p14:creationId xmlns:p14="http://schemas.microsoft.com/office/powerpoint/2010/main" val="2266080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7391400" cy="707886"/>
          </a:xfrm>
          <a:prstGeom prst="rect">
            <a:avLst/>
          </a:prstGeom>
          <a:noFill/>
        </p:spPr>
        <p:txBody>
          <a:bodyPr wrap="square" rtlCol="0">
            <a:spAutoFit/>
          </a:bodyPr>
          <a:lstStyle/>
          <a:p>
            <a:pPr algn="ctr"/>
            <a:r>
              <a:rPr lang="en-US" sz="4000" b="1" dirty="0" smtClean="0"/>
              <a:t>Service Request Form:</a:t>
            </a:r>
            <a:endParaRPr lang="en-US" sz="4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936486"/>
            <a:ext cx="6911487" cy="5921514"/>
          </a:xfrm>
          <a:prstGeom prst="rect">
            <a:avLst/>
          </a:prstGeom>
        </p:spPr>
      </p:pic>
      <p:sp>
        <p:nvSpPr>
          <p:cNvPr id="4" name="Right Arrow 3"/>
          <p:cNvSpPr/>
          <p:nvPr/>
        </p:nvSpPr>
        <p:spPr>
          <a:xfrm>
            <a:off x="1600200" y="5715000"/>
            <a:ext cx="817032" cy="533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7733" y="1488577"/>
            <a:ext cx="1684868" cy="5355312"/>
          </a:xfrm>
          <a:prstGeom prst="rect">
            <a:avLst/>
          </a:prstGeom>
          <a:noFill/>
        </p:spPr>
        <p:txBody>
          <a:bodyPr wrap="square" rtlCol="0">
            <a:spAutoFit/>
          </a:bodyPr>
          <a:lstStyle/>
          <a:p>
            <a:r>
              <a:rPr lang="en-US" dirty="0" smtClean="0"/>
              <a:t>When you have completely filled out the form, next you will click the signature field to add your digital signature. </a:t>
            </a:r>
            <a:r>
              <a:rPr lang="en-US" i="1" dirty="0" smtClean="0"/>
              <a:t>*Note* To Digitally sign the form you must be using the full version of Adobe Acrobat, Adobe Reader will not digitally sign the form.</a:t>
            </a:r>
            <a:endParaRPr lang="en-US" i="1" dirty="0"/>
          </a:p>
        </p:txBody>
      </p:sp>
    </p:spTree>
    <p:extLst>
      <p:ext uri="{BB962C8B-B14F-4D97-AF65-F5344CB8AC3E}">
        <p14:creationId xmlns:p14="http://schemas.microsoft.com/office/powerpoint/2010/main" val="3189831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6816</TotalTime>
  <Words>304</Words>
  <Application>Microsoft Office PowerPoint</Application>
  <PresentationFormat>On-screen Show (4:3)</PresentationFormat>
  <Paragraphs>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Composite</vt:lpstr>
      <vt:lpstr>Service Request Form 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Texas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Request Form Instructions</dc:title>
  <dc:creator>Murphy, Charlie</dc:creator>
  <cp:lastModifiedBy>Murphy, Charlie</cp:lastModifiedBy>
  <cp:revision>8</cp:revision>
  <dcterms:created xsi:type="dcterms:W3CDTF">2015-05-27T17:27:18Z</dcterms:created>
  <dcterms:modified xsi:type="dcterms:W3CDTF">2015-06-02T14:19:57Z</dcterms:modified>
</cp:coreProperties>
</file>