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1A5F-4A9D-4A25-A9F3-14A929049FA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8E77-32BD-479B-9A50-9DD27A58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3145" y="-1839060"/>
            <a:ext cx="18738290" cy="105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7387" y="-6173540"/>
            <a:ext cx="25606774" cy="19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7387" y="-6173540"/>
            <a:ext cx="25606774" cy="19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7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8755" y="-3087010"/>
            <a:ext cx="25149510" cy="130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9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332" y="-3429957"/>
            <a:ext cx="21948663" cy="13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0123" y="-4801749"/>
            <a:ext cx="24692246" cy="164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Olivas-Cardiel, Kate</dc:creator>
  <cp:lastModifiedBy>Porras, Gabby</cp:lastModifiedBy>
  <cp:revision>2</cp:revision>
  <dcterms:created xsi:type="dcterms:W3CDTF">2024-01-11T16:56:46Z</dcterms:created>
  <dcterms:modified xsi:type="dcterms:W3CDTF">2024-01-11T17:07:27Z</dcterms:modified>
</cp:coreProperties>
</file>